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93" r:id="rId3"/>
    <p:sldId id="290" r:id="rId4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510F"/>
    <a:srgbClr val="2B5666"/>
    <a:srgbClr val="3C5A59"/>
    <a:srgbClr val="604426"/>
    <a:srgbClr val="01A8AC"/>
    <a:srgbClr val="EC8010"/>
    <a:srgbClr val="455B6F"/>
    <a:srgbClr val="545454"/>
    <a:srgbClr val="2867A0"/>
    <a:srgbClr val="107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10"/>
  </p:normalViewPr>
  <p:slideViewPr>
    <p:cSldViewPr snapToGrid="0">
      <p:cViewPr varScale="1">
        <p:scale>
          <a:sx n="109" d="100"/>
          <a:sy n="109" d="100"/>
        </p:scale>
        <p:origin x="7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587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839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16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42859" y="2125532"/>
            <a:ext cx="938212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Контрольна робота №1 за темою: «Показникова та логарифмічна функції</a:t>
            </a:r>
            <a:r>
              <a:rPr lang="uk-UA" sz="5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17.06.2024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16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Працюємо самостійно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6"/>
          <p:cNvSpPr/>
          <p:nvPr/>
        </p:nvSpPr>
        <p:spPr>
          <a:xfrm>
            <a:off x="1879600" y="5923279"/>
            <a:ext cx="8432799" cy="58511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Контрольна робота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026" y="1323094"/>
            <a:ext cx="6255329" cy="362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598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17.06.2024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313058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112725"/>
              </p:ext>
            </p:extLst>
          </p:nvPr>
        </p:nvGraphicFramePr>
        <p:xfrm>
          <a:off x="2896640" y="242264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1-7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36727"/>
              </p:ext>
            </p:extLst>
          </p:nvPr>
        </p:nvGraphicFramePr>
        <p:xfrm>
          <a:off x="2896640" y="3649276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1-5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249103"/>
              </p:ext>
            </p:extLst>
          </p:nvPr>
        </p:nvGraphicFramePr>
        <p:xfrm>
          <a:off x="2896640" y="485131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1-4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8833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4396</TotalTime>
  <Words>69</Words>
  <Application>Microsoft Macintosh PowerPoint</Application>
  <PresentationFormat>Widescreen</PresentationFormat>
  <Paragraphs>20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Segoe Print</vt:lpstr>
      <vt:lpstr>Tahoma</vt:lpstr>
      <vt:lpstr>Тема Office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>www.matnova.com.ua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>Марко Мілевський</dc:creator>
  <cp:keywords/>
  <dc:description/>
  <cp:lastModifiedBy>Kulinich Bohdan</cp:lastModifiedBy>
  <cp:revision>284</cp:revision>
  <dcterms:created xsi:type="dcterms:W3CDTF">2019-04-30T11:06:10Z</dcterms:created>
  <dcterms:modified xsi:type="dcterms:W3CDTF">2024-06-17T18:35:59Z</dcterms:modified>
  <cp:category/>
</cp:coreProperties>
</file>